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142852"/>
            <a:ext cx="6929486" cy="1537172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«Первые шаги в школе, как помочь ребёнку  адаптироваться»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00760" y="5286388"/>
            <a:ext cx="2886052" cy="1371600"/>
          </a:xfrm>
        </p:spPr>
        <p:txBody>
          <a:bodyPr>
            <a:norm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Подготовил учитель-дефектолог: </a:t>
            </a:r>
          </a:p>
          <a:p>
            <a:r>
              <a:rPr lang="ru-RU" sz="1400" dirty="0">
                <a:solidFill>
                  <a:schemeClr val="tx1"/>
                </a:solidFill>
              </a:rPr>
              <a:t>Хохлова А.В.</a:t>
            </a:r>
          </a:p>
        </p:txBody>
      </p:sp>
      <p:pic>
        <p:nvPicPr>
          <p:cNvPr id="4" name="Рисунок 3" descr="d63b53dad9411f0b73c7a798082623c_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1785926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143932" cy="150019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chemeClr val="tx1"/>
                </a:solidFill>
              </a:rPr>
              <a:t>Что такое коррекционно-развивающая работа и зачем она нужна?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185990"/>
          </a:xfrm>
        </p:spPr>
        <p:txBody>
          <a:bodyPr/>
          <a:lstStyle/>
          <a:p>
            <a:pPr>
              <a:buNone/>
            </a:pPr>
            <a:r>
              <a:rPr lang="ru-RU" b="1" dirty="0"/>
              <a:t>Коррекционно-развивающая работа</a:t>
            </a:r>
          </a:p>
          <a:p>
            <a:pPr>
              <a:buNone/>
            </a:pPr>
            <a:r>
              <a:rPr lang="ru-RU" dirty="0"/>
              <a:t> – это система мер, направленная на преодоление или ослабление имеющихся у ребенка с ЗПР трудностей в обучении и развитии.</a:t>
            </a:r>
          </a:p>
        </p:txBody>
      </p:sp>
      <p:pic>
        <p:nvPicPr>
          <p:cNvPr id="4" name="Рисунок 3" descr="8bce02ead9511f0ba064e2dac28f0e3_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3643314"/>
            <a:ext cx="3071834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7358114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Она включает в себя:</a:t>
            </a:r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71546"/>
            <a:ext cx="7467600" cy="4873752"/>
          </a:xfrm>
        </p:spPr>
        <p:txBody>
          <a:bodyPr>
            <a:normAutofit/>
          </a:bodyPr>
          <a:lstStyle/>
          <a:p>
            <a:r>
              <a:rPr lang="ru-RU" sz="3200" dirty="0"/>
              <a:t>Диагностика</a:t>
            </a:r>
          </a:p>
          <a:p>
            <a:r>
              <a:rPr lang="ru-RU" sz="3200" dirty="0"/>
              <a:t>Индивидуальные и групповые занятия</a:t>
            </a:r>
          </a:p>
          <a:p>
            <a:r>
              <a:rPr lang="ru-RU" sz="3200" dirty="0"/>
              <a:t>Формирование учебных навыков</a:t>
            </a:r>
          </a:p>
          <a:p>
            <a:r>
              <a:rPr lang="ru-RU" sz="3200" dirty="0"/>
              <a:t>Коррекция нарушений</a:t>
            </a:r>
          </a:p>
          <a:p>
            <a:r>
              <a:rPr lang="ru-RU" sz="3200" dirty="0"/>
              <a:t>Развитие коммуникативных навыков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429552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Какие особенности работы с детьми с ЗПР важно знать?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Индивидуальный подход </a:t>
            </a:r>
          </a:p>
          <a:p>
            <a:r>
              <a:rPr lang="ru-RU" sz="3200" dirty="0"/>
              <a:t>Постепенность и систематичность</a:t>
            </a:r>
          </a:p>
          <a:p>
            <a:r>
              <a:rPr lang="ru-RU" sz="3200" dirty="0"/>
              <a:t>Наглядность и практическая направленность</a:t>
            </a:r>
          </a:p>
          <a:p>
            <a:r>
              <a:rPr lang="ru-RU" sz="3200" dirty="0"/>
              <a:t>Создание положительного эмоционального фона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Как вы, родители, можете помочь ребенку дома?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/>
              <a:t>Режим дня: </a:t>
            </a:r>
            <a:r>
              <a:rPr lang="ru-RU" dirty="0"/>
              <a:t>Соблюдение четкого режима дня – основа успешного обучения.  Ребенок должен достаточно спать, правильно питаться и иметь время для отдыха и игр.</a:t>
            </a:r>
          </a:p>
          <a:p>
            <a:pPr>
              <a:buNone/>
            </a:pPr>
            <a:endParaRPr lang="ru-RU" dirty="0"/>
          </a:p>
          <a:p>
            <a:r>
              <a:rPr lang="ru-RU" b="1" dirty="0"/>
              <a:t>Организация рабочего места: </a:t>
            </a:r>
            <a:r>
              <a:rPr lang="ru-RU" dirty="0"/>
              <a:t>Рабочее место должно быть тихим, хорошо освещенным и удобным.  Уберите все отвлекающие факторы.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7467600" cy="11430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Выполнение домашних заданий: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071546"/>
            <a:ext cx="7858180" cy="5643602"/>
          </a:xfrm>
        </p:spPr>
        <p:txBody>
          <a:bodyPr>
            <a:normAutofit fontScale="92500"/>
          </a:bodyPr>
          <a:lstStyle/>
          <a:p>
            <a:r>
              <a:rPr lang="ru-RU" dirty="0"/>
              <a:t>Уделяйте время выполнению домашних заданий, но не делайте их за ребенка.  Помогайте ему разобраться в задании, направляйте его, хвалите за старания.</a:t>
            </a:r>
          </a:p>
          <a:p>
            <a:r>
              <a:rPr lang="ru-RU" dirty="0"/>
              <a:t>Делите задание на небольшие части, чтобы ребенку было легче справиться с ним.</a:t>
            </a:r>
          </a:p>
          <a:p>
            <a:r>
              <a:rPr lang="ru-RU" dirty="0"/>
              <a:t>Не настаивайте на идеальном выполнении задания с первого раза.  Помните, что главное – это процесс обучения.</a:t>
            </a:r>
          </a:p>
          <a:p>
            <a:r>
              <a:rPr lang="ru-RU" dirty="0"/>
              <a:t>Используйте наглядные материалы и игровые элементы, чтобы сделать домашнее задание интересным.</a:t>
            </a:r>
          </a:p>
          <a:p>
            <a:r>
              <a:rPr lang="ru-RU" dirty="0"/>
              <a:t>Не перегружайте ребенка дополнительными занятиями и кружками, особенно в первое время.  Дайте ему время адаптироваться к школьной нагрузке.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Развитие познавательных процессов: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Играйте с ребенком в игры, развивающие внимание, память, мышление и речь.  Например, лото, домино, </a:t>
            </a:r>
            <a:r>
              <a:rPr lang="ru-RU" dirty="0" err="1"/>
              <a:t>пазлы</a:t>
            </a:r>
            <a:r>
              <a:rPr lang="ru-RU" dirty="0"/>
              <a:t>, чтение книг, пересказ историй.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Читайте ребенку книги, обсуждайте прочитанное, задавайте вопросы.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Поощряйте ребенка к рисованию, лепке, конструированию.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Сотрудничество со школой: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Регулярно посещайте родительские собрания и индивидуальные консультации.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Интересуйтесь успехами и трудностями ребенка в школе.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Выполняйте рекомендации учителей и специалистов.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Сообщайте учителям о любых изменениях в состоянии здоровья или настроении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Важно помнить: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Адаптация к школе </a:t>
            </a:r>
            <a:r>
              <a:rPr lang="ru-RU" dirty="0"/>
              <a:t>– это сложный процесс, который требует времени и терпения.  Не ждите мгновенных результатов.  Будьте внимательны к своему ребенку, поддерживайте его и помогайте ему преодолевать трудности.  Вместе мы обязательно справимся!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0606" y="620688"/>
            <a:ext cx="5871596" cy="5552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СПАСИБО ЗА ВНИМАНИЕ !</a:t>
            </a:r>
          </a:p>
        </p:txBody>
      </p:sp>
      <p:pic>
        <p:nvPicPr>
          <p:cNvPr id="4" name="Рисунок 3" descr="d63b53dad9411f0b73c7a798082623c_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556792"/>
            <a:ext cx="5400600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55</TotalTime>
  <Words>360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Century Schoolbook</vt:lpstr>
      <vt:lpstr>Wingdings</vt:lpstr>
      <vt:lpstr>Wingdings 2</vt:lpstr>
      <vt:lpstr>Эркер</vt:lpstr>
      <vt:lpstr>«Первые шаги в школе, как помочь ребёнку  адаптироваться»</vt:lpstr>
      <vt:lpstr>    Что такое коррекционно-развивающая работа и зачем она нужна? </vt:lpstr>
      <vt:lpstr>Она включает в себя: </vt:lpstr>
      <vt:lpstr>Какие особенности работы с детьми с ЗПР важно знать? </vt:lpstr>
      <vt:lpstr>Как вы, родители, можете помочь ребенку дома?</vt:lpstr>
      <vt:lpstr>Выполнение домашних заданий:</vt:lpstr>
      <vt:lpstr>Развитие познавательных процессов: </vt:lpstr>
      <vt:lpstr>Сотрудничество со школой: </vt:lpstr>
      <vt:lpstr>Важно помнить: </vt:lpstr>
      <vt:lpstr>СПАСИБО ЗА ВНИМАНИЕ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«Первые шаги в школе, как помочь ребёнку с ЗПР адаптироваться»</dc:title>
  <dc:creator>Анастасия Евгеньевна</dc:creator>
  <cp:lastModifiedBy>Alina</cp:lastModifiedBy>
  <cp:revision>5</cp:revision>
  <dcterms:created xsi:type="dcterms:W3CDTF">2025-10-20T09:04:49Z</dcterms:created>
  <dcterms:modified xsi:type="dcterms:W3CDTF">2026-10-22T06:20:49Z</dcterms:modified>
</cp:coreProperties>
</file>