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90"/>
      </p:cViewPr>
      <p:guideLst>
        <p:guide orient="horz" pos="2183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863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47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26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33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66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94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16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677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1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51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748B2-1007-41D3-8D0B-5AF63ACA2F9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93D79-60EA-4448-8708-A8283FB184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74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Скругленный прямоугольник 44"/>
          <p:cNvSpPr/>
          <p:nvPr/>
        </p:nvSpPr>
        <p:spPr>
          <a:xfrm>
            <a:off x="99811" y="2741432"/>
            <a:ext cx="2649026" cy="134141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637941" y="781631"/>
            <a:ext cx="2774905" cy="130030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747982" y="776754"/>
            <a:ext cx="2730027" cy="13257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0" y="5993842"/>
            <a:ext cx="12095018" cy="8147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99811" y="4784926"/>
            <a:ext cx="11995207" cy="999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9367394" y="2177718"/>
            <a:ext cx="2653156" cy="2268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B050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251994" y="2844459"/>
            <a:ext cx="5212639" cy="91333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Обучающийся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ОВЗ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211547" y="6111613"/>
            <a:ext cx="1101238" cy="5821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ТПМПК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одзаголовок 15"/>
          <p:cNvSpPr>
            <a:spLocks noGrp="1"/>
          </p:cNvSpPr>
          <p:nvPr>
            <p:ph type="subTitle" idx="1"/>
          </p:nvPr>
        </p:nvSpPr>
        <p:spPr>
          <a:xfrm>
            <a:off x="1483948" y="6123455"/>
            <a:ext cx="1302002" cy="6029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КДН и ЗП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965461" y="6123454"/>
            <a:ext cx="1617050" cy="6138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ЦППМСП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Чусовой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9230982" y="4884106"/>
            <a:ext cx="1313055" cy="735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656473" y="6123454"/>
            <a:ext cx="2236078" cy="53472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(законные представители)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9491580" y="2422816"/>
            <a:ext cx="2308031" cy="40669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Совет профилактики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9491579" y="2995187"/>
            <a:ext cx="2308032" cy="5184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Комиссия по урегулирование споров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374859" y="4904131"/>
            <a:ext cx="1441251" cy="735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–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278036" y="4887300"/>
            <a:ext cx="1430895" cy="73827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4968247" y="4894930"/>
            <a:ext cx="1366881" cy="7536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883389" y="4905720"/>
            <a:ext cx="1317012" cy="7428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 дефектолог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81742" y="4899670"/>
            <a:ext cx="1234644" cy="71967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09954" y="4904130"/>
            <a:ext cx="1257192" cy="735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491579" y="3654001"/>
            <a:ext cx="2308032" cy="5006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служба примирения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Прямая со стрелкой 27"/>
          <p:cNvCxnSpPr>
            <a:stCxn id="3" idx="2"/>
            <a:endCxn id="3" idx="2"/>
          </p:cNvCxnSpPr>
          <p:nvPr/>
        </p:nvCxnSpPr>
        <p:spPr>
          <a:xfrm>
            <a:off x="8499064" y="561934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99811" y="6123454"/>
            <a:ext cx="1258744" cy="5888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ЦНМО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225702" y="120165"/>
            <a:ext cx="7066531" cy="585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лужбы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психолого-педагогического и социального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444514" y="903207"/>
            <a:ext cx="2828870" cy="4257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ТПМПК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38011" y="947299"/>
            <a:ext cx="2262390" cy="78625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Педагогическое сопровождение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769822" y="903207"/>
            <a:ext cx="2487896" cy="86968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родителей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(законных представителей)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422223" y="1534792"/>
            <a:ext cx="2827599" cy="409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 консилиум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800514" y="6089334"/>
            <a:ext cx="2226923" cy="60296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партнёры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444514" y="2219970"/>
            <a:ext cx="2828870" cy="4490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87982" y="3933232"/>
            <a:ext cx="5140662" cy="5762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Индивидуальные коррекционные маршруты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78036" y="2905790"/>
            <a:ext cx="2161037" cy="8362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Привлечение к внеурочной деятельности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34" idx="2"/>
            <a:endCxn id="38" idx="0"/>
          </p:cNvCxnSpPr>
          <p:nvPr/>
        </p:nvCxnSpPr>
        <p:spPr>
          <a:xfrm flipH="1">
            <a:off x="5836023" y="1328942"/>
            <a:ext cx="22926" cy="205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8" idx="2"/>
            <a:endCxn id="40" idx="0"/>
          </p:cNvCxnSpPr>
          <p:nvPr/>
        </p:nvCxnSpPr>
        <p:spPr>
          <a:xfrm>
            <a:off x="5836023" y="1943904"/>
            <a:ext cx="22926" cy="276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40" idx="2"/>
            <a:endCxn id="24" idx="0"/>
          </p:cNvCxnSpPr>
          <p:nvPr/>
        </p:nvCxnSpPr>
        <p:spPr>
          <a:xfrm flipH="1">
            <a:off x="5858314" y="2669025"/>
            <a:ext cx="635" cy="1754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34" idx="1"/>
            <a:endCxn id="37" idx="3"/>
          </p:cNvCxnSpPr>
          <p:nvPr/>
        </p:nvCxnSpPr>
        <p:spPr>
          <a:xfrm flipH="1">
            <a:off x="3200401" y="1116075"/>
            <a:ext cx="1244113" cy="224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34" idx="3"/>
            <a:endCxn id="35" idx="1"/>
          </p:cNvCxnSpPr>
          <p:nvPr/>
        </p:nvCxnSpPr>
        <p:spPr>
          <a:xfrm>
            <a:off x="7273384" y="1116075"/>
            <a:ext cx="1496438" cy="221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24" idx="1"/>
            <a:endCxn id="42" idx="3"/>
          </p:cNvCxnSpPr>
          <p:nvPr/>
        </p:nvCxnSpPr>
        <p:spPr>
          <a:xfrm flipH="1">
            <a:off x="2439073" y="3301129"/>
            <a:ext cx="812921" cy="22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24" idx="2"/>
          </p:cNvCxnSpPr>
          <p:nvPr/>
        </p:nvCxnSpPr>
        <p:spPr>
          <a:xfrm flipH="1">
            <a:off x="5858313" y="3757798"/>
            <a:ext cx="1" cy="186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41" idx="1"/>
            <a:endCxn id="59" idx="0"/>
          </p:cNvCxnSpPr>
          <p:nvPr/>
        </p:nvCxnSpPr>
        <p:spPr>
          <a:xfrm flipH="1">
            <a:off x="993484" y="4221338"/>
            <a:ext cx="2294498" cy="665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41" idx="3"/>
            <a:endCxn id="31" idx="0"/>
          </p:cNvCxnSpPr>
          <p:nvPr/>
        </p:nvCxnSpPr>
        <p:spPr>
          <a:xfrm>
            <a:off x="8428644" y="4221338"/>
            <a:ext cx="1458866" cy="662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>
            <a:stCxn id="41" idx="2"/>
          </p:cNvCxnSpPr>
          <p:nvPr/>
        </p:nvCxnSpPr>
        <p:spPr>
          <a:xfrm>
            <a:off x="5858313" y="4509443"/>
            <a:ext cx="0" cy="27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>
            <a:stCxn id="24" idx="3"/>
            <a:endCxn id="55" idx="1"/>
          </p:cNvCxnSpPr>
          <p:nvPr/>
        </p:nvCxnSpPr>
        <p:spPr>
          <a:xfrm>
            <a:off x="8464633" y="3301129"/>
            <a:ext cx="902761" cy="10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5858313" y="5718359"/>
            <a:ext cx="0" cy="275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Прямоугольник 59"/>
          <p:cNvSpPr/>
          <p:nvPr/>
        </p:nvSpPr>
        <p:spPr>
          <a:xfrm>
            <a:off x="10658633" y="4883608"/>
            <a:ext cx="1313055" cy="73523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Ассистент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8464633" y="6109122"/>
            <a:ext cx="1101238" cy="5821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ЦППМСП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9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699</TotalTime>
  <Words>69</Words>
  <Application>Microsoft Office PowerPoint</Application>
  <PresentationFormat>Широкоэкранный</PresentationFormat>
  <Paragraphs>34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36</cp:revision>
  <cp:lastPrinted>2024-12-02T05:00:12Z</cp:lastPrinted>
  <dcterms:created xsi:type="dcterms:W3CDTF">2022-06-21T03:58:42Z</dcterms:created>
  <dcterms:modified xsi:type="dcterms:W3CDTF">2024-12-02T05:00:40Z</dcterms:modified>
</cp:coreProperties>
</file>