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572560" cy="3000396"/>
          </a:xfrm>
        </p:spPr>
        <p:txBody>
          <a:bodyPr>
            <a:normAutofit fontScale="90000"/>
          </a:bodyPr>
          <a:lstStyle/>
          <a:p>
            <a:pPr marL="742950" indent="-742950" algn="ctr"/>
            <a:r>
              <a:rPr lang="ru-RU" sz="4000" b="0" dirty="0" smtClean="0">
                <a:solidFill>
                  <a:srgbClr val="FFFF00"/>
                </a:solidFill>
                <a:latin typeface="Franklin Gothic Demi" pitchFamily="34" charset="0"/>
                <a:cs typeface="Aharoni" pitchFamily="2" charset="-79"/>
              </a:rPr>
              <a:t/>
            </a:r>
            <a:br>
              <a:rPr lang="ru-RU" sz="4000" b="0" dirty="0" smtClean="0">
                <a:solidFill>
                  <a:srgbClr val="FFFF00"/>
                </a:solidFill>
                <a:latin typeface="Franklin Gothic Demi" pitchFamily="34" charset="0"/>
                <a:cs typeface="Aharoni" pitchFamily="2" charset="-79"/>
              </a:rPr>
            </a:br>
            <a:r>
              <a:rPr lang="ru-RU" sz="4000" b="0" dirty="0" smtClean="0">
                <a:solidFill>
                  <a:srgbClr val="FFFF00"/>
                </a:solidFill>
                <a:latin typeface="Franklin Gothic Demi" pitchFamily="34" charset="0"/>
                <a:cs typeface="Aharoni" pitchFamily="2" charset="-79"/>
              </a:rPr>
              <a:t/>
            </a:r>
            <a:br>
              <a:rPr lang="ru-RU" sz="4000" b="0" dirty="0" smtClean="0">
                <a:solidFill>
                  <a:srgbClr val="FFFF00"/>
                </a:solidFill>
                <a:latin typeface="Franklin Gothic Demi" pitchFamily="34" charset="0"/>
                <a:cs typeface="Aharoni" pitchFamily="2" charset="-79"/>
              </a:rPr>
            </a:br>
            <a:r>
              <a:rPr lang="ru-RU" sz="4000" b="0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Выставка рисунков учащихся</a:t>
            </a:r>
            <a:br>
              <a:rPr lang="ru-RU" sz="4000" b="0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4000" b="0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с/</a:t>
            </a:r>
            <a:r>
              <a:rPr lang="ru-RU" sz="4000" b="0" dirty="0" err="1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п</a:t>
            </a:r>
            <a:r>
              <a:rPr lang="ru-RU" sz="4000" b="0" dirty="0" smtClean="0">
                <a:solidFill>
                  <a:srgbClr val="FFFF00"/>
                </a:solidFill>
                <a:latin typeface="Impact" pitchFamily="34" charset="0"/>
                <a:cs typeface="Aharoni" pitchFamily="2" charset="-79"/>
              </a:rPr>
              <a:t> « СУВУ» </a:t>
            </a:r>
            <a:r>
              <a:rPr lang="ru-RU" sz="4000" b="0" dirty="0" smtClean="0">
                <a:solidFill>
                  <a:srgbClr val="FF0000"/>
                </a:solidFill>
                <a:latin typeface="Franklin Gothic Demi" pitchFamily="34" charset="0"/>
                <a:cs typeface="Aharoni" pitchFamily="2" charset="-79"/>
              </a:rPr>
              <a:t/>
            </a:r>
            <a:br>
              <a:rPr lang="ru-RU" sz="4000" b="0" dirty="0" smtClean="0">
                <a:solidFill>
                  <a:srgbClr val="FF0000"/>
                </a:solidFill>
                <a:latin typeface="Franklin Gothic Demi" pitchFamily="34" charset="0"/>
                <a:cs typeface="Aharoni" pitchFamily="2" charset="-79"/>
              </a:rPr>
            </a:br>
            <a:r>
              <a:rPr lang="ru-RU" sz="4900" b="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«НАША ПОБЕДА»</a:t>
            </a:r>
            <a:r>
              <a:rPr lang="ru-RU" sz="1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(посвящённая 75 – </a:t>
            </a:r>
            <a:r>
              <a:rPr lang="ru-RU" sz="2000" dirty="0" err="1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летию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Победы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в.О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Impact" pitchFamily="34" charset="0"/>
                <a:cs typeface="Times New Roman" pitchFamily="18" charset="0"/>
              </a:rPr>
              <a:t>.войне - 1941-1945 )</a:t>
            </a:r>
            <a:r>
              <a:rPr lang="ru-RU" sz="4000" dirty="0" smtClean="0">
                <a:solidFill>
                  <a:schemeClr val="bg1"/>
                </a:solidFill>
                <a:latin typeface="Franklin Gothic Demi" pitchFamily="34" charset="0"/>
                <a:cs typeface="Aharoni" pitchFamily="2" charset="-79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Franklin Gothic Demi" pitchFamily="34" charset="0"/>
                <a:cs typeface="Aharoni" pitchFamily="2" charset="-79"/>
              </a:rPr>
            </a:br>
            <a:r>
              <a:rPr lang="ru-RU" b="0" dirty="0" smtClean="0">
                <a:solidFill>
                  <a:srgbClr val="C00000"/>
                </a:solidFill>
              </a:rPr>
              <a:t/>
            </a:r>
            <a:br>
              <a:rPr lang="ru-RU" b="0" dirty="0" smtClean="0">
                <a:solidFill>
                  <a:srgbClr val="C00000"/>
                </a:solidFill>
              </a:rPr>
            </a:b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00372"/>
            <a:ext cx="7715304" cy="3643338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 smtClean="0"/>
              <a:t>              </a:t>
            </a:r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sz="2000" dirty="0" smtClean="0">
              <a:solidFill>
                <a:srgbClr val="0070C0"/>
              </a:solidFill>
            </a:endParaRP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Под руководством учителя ИЗО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МБОУ « Школа для детей ОВЗ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с/</a:t>
            </a:r>
            <a:r>
              <a:rPr lang="ru-RU" sz="4000" b="1" dirty="0" err="1" smtClean="0">
                <a:solidFill>
                  <a:schemeClr val="bg1"/>
                </a:solidFill>
                <a:cs typeface="Aharoni" pitchFamily="2" charset="-79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cs typeface="Aharoni" pitchFamily="2" charset="-79"/>
              </a:rPr>
              <a:t> « СУВУ»</a:t>
            </a:r>
          </a:p>
          <a:p>
            <a:pPr algn="r"/>
            <a:r>
              <a:rPr lang="ru-RU" sz="4000" b="1" dirty="0" err="1" smtClean="0">
                <a:solidFill>
                  <a:srgbClr val="C00000"/>
                </a:solidFill>
              </a:rPr>
              <a:t>Добаевой</a:t>
            </a:r>
            <a:r>
              <a:rPr lang="ru-RU" sz="4000" b="1" dirty="0" smtClean="0">
                <a:solidFill>
                  <a:srgbClr val="C00000"/>
                </a:solidFill>
              </a:rPr>
              <a:t> Марины Николаевны 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avatars.mds.yandex.net/get-pdb/1683427/d55d8abb-762e-4224-a7ee-cbe1ced234a7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52149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asus\Desktop\мои авто\80-ВАЗ 2112 2005г\рисунок Азаров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914257" cy="28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9-47.userapi.com/c853624/v853624805/222884/Eq8C9MUvqW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2574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3-13.userapi.com/9le44m_iFZcvs-3H-HZHx3sYELgvtXT9GBa5OQ/cRn4ZX1cxO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54.userapi.com/c205816/v205816920/f2bd5/-UUaDyBlXA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876"/>
            <a:ext cx="22931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Desktop\мои авто\80-ВАЗ 2112 2005г\рисунок Смирнов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357562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31.userapi.com/c853628/v853628552/211d1d/5-r5V0E80FU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357562"/>
            <a:ext cx="21812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sun9-60.userapi.com/c858232/v858232416/1dede9/OTtlC6Ak0j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un9-51.userapi.com/c858120/v858120132/1e2116/SR0i4prpfP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190751" cy="308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28.userapi.com/c854020/v854020967/226d98/MqRT_1PIAD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2214578" cy="310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sus\Desktop\мои авто\80-ВАЗ 2112 2005г\Слава Побед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3861938" cy="3214710"/>
          </a:xfrm>
          <a:prstGeom prst="rect">
            <a:avLst/>
          </a:prstGeom>
          <a:noFill/>
        </p:spPr>
      </p:pic>
      <p:pic>
        <p:nvPicPr>
          <p:cNvPr id="2050" name="Picture 2" descr="https://sun9-59.userapi.com/c858524/v858524944/1799df/juezopB8Z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65947"/>
            <a:ext cx="4326178" cy="320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sus\Desktop\мои авто\80-ВАЗ 2112 2005г\Поб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3898463" cy="2798974"/>
          </a:xfrm>
          <a:prstGeom prst="rect">
            <a:avLst/>
          </a:prstGeom>
          <a:noFill/>
        </p:spPr>
      </p:pic>
      <p:pic>
        <p:nvPicPr>
          <p:cNvPr id="8" name="Рисунок 7" descr="https://sun3-12.userapi.com/WFAWzeRIZ-PhvXln253o3FOle8z6YXlAC1MW8g/XWkVuePJgw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19.userapi.com/c855224/v855224828/223049/sPDfK9qlg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3" y="3137323"/>
            <a:ext cx="2500330" cy="3363511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875592/0e0fa957-74ac-4952-94d1-5eb96dcd392a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18</Words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  Выставка рисунков учащихся с/п « СУВУ»  «НАША ПОБЕДА» (посвящённая 75 – летию Победы в в.О.войне - 1941-1945 ) 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рисунков учащихся МБОУ « Школа для детей ОВЗ»с/п « СУВУ»  к 75- летию Великой Отечественной войны</dc:title>
  <dc:creator>asus</dc:creator>
  <cp:lastModifiedBy>User</cp:lastModifiedBy>
  <cp:revision>32</cp:revision>
  <dcterms:created xsi:type="dcterms:W3CDTF">2020-04-26T13:25:19Z</dcterms:created>
  <dcterms:modified xsi:type="dcterms:W3CDTF">2020-04-28T07:15:56Z</dcterms:modified>
</cp:coreProperties>
</file>